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tanford-msande228.github.io/winter25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B39A4-2B82-EFF7-BA15-F46FBB22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05" y="218918"/>
            <a:ext cx="4349143" cy="64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https://stanford-msande228.github.io/winter25/</a:t>
            </a:r>
            <a:endParaRPr lang="en-US" dirty="0"/>
          </a:p>
          <a:p>
            <a:r>
              <a:rPr lang="en-US" dirty="0"/>
              <a:t>Discussion: Ed Discussion</a:t>
            </a:r>
          </a:p>
          <a:p>
            <a:r>
              <a:rPr lang="en-US" dirty="0"/>
              <a:t>Submissions: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686-02FA-C8DA-C728-63BE85D03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63" y="4810020"/>
            <a:ext cx="7077439" cy="20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2541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51</cp:revision>
  <dcterms:created xsi:type="dcterms:W3CDTF">2023-01-09T17:38:13Z</dcterms:created>
  <dcterms:modified xsi:type="dcterms:W3CDTF">2025-01-07T21:56:56Z</dcterms:modified>
</cp:coreProperties>
</file>